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654050E-61C6-1CFA-2985-2F488B4803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384BE510-BFC8-02FC-4E36-50F50C891D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GB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B031078-2F0F-6724-0031-F91784D1E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83D7F88-1287-1808-85CD-743414A5A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12A72AD-2595-1FC9-023F-64CD08CF7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836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8A18C5-543E-FB4D-72E0-28143F8FA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80C0961-CBCE-FA8C-1688-DBDA19E109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848474F7-0140-F70E-190C-7D1524023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FDF9492B-E06E-F7A9-6A5B-112276CE3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1C89FBE-2AAA-F694-E5B7-A5300F727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819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DD33364-17F5-F470-1CB0-BF35888E5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E0C7058-63DD-449E-6CA1-48A8C0B2A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C670255-F1C3-8107-BB3B-DF8EF949C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17756D7-261D-675E-1B60-0A60D7F2B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DD1537F-172F-763F-01BC-E87BA3F23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584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613B545-38CB-BC5A-00CE-B3DE040A7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00D235-1535-EB60-CB49-3D6D31EF85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CFF2DE30-DAB6-373B-3A49-B48B6474F0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C7F82BA-1448-8999-90A5-0734FD4C8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65B575B1-ED7C-C57F-6251-3656703AC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093EAE77-6714-8FC9-AEE6-8E9612529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259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0FD557-303D-ECE0-7F0B-1B2F9300A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D92A8B1-B7A0-0E8E-D1AC-E0F0C2C599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BFE8ADE-9138-B7E2-A00F-5A838131FA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656AB5CF-9A42-C35C-EC27-4B506D3619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9E99FF45-DBEE-9BA3-6E8D-16E331177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2F8BC37F-9F9C-FF3C-4488-090D5BDE0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8489D925-B7A8-800F-D1F9-06CC72B6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A70B4954-83E4-6B5D-CBDE-03E4A740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954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D182E4B-4BBC-FDE0-40CE-05DE9259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53784F58-5CA9-47DF-9328-C16104DC7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8AF1BFF8-1146-2BFC-A816-4210F86A0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D052CBB4-8B0A-9C36-8417-E27AB818A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308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7288A8A3-420F-5DAB-7D2D-BAD78D1C7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E6F86B92-9E7A-D111-E744-E649AC537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75E15147-BDAF-61B7-CC64-5C197491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667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5B676DD-035C-F0D6-A1AD-D817A5CE4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DE58A38-E902-3EA0-4524-D735226DB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A74AECCA-5857-469F-8B27-79EFE15510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4BD61A7D-08A1-BA98-973B-B1893129D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0CC9A3AE-7650-528D-6E8B-A255197F9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76650C95-039F-CE68-1070-B567DE22D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945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2FB8F1D-9C8E-B23F-19B4-C229D6E95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F9D5267E-5699-AAE9-FF40-0A56C7F5D0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D18E6C35-67E3-17CA-78E7-1A2BC8195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218B4592-65E6-FFB0-33ED-DFB6F75EE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9A2481D7-E689-15E8-94B9-B61EB97DA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B3905C8-1511-8959-35F8-E1B99FACE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899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D659D0A-9C32-0578-70E5-BBAEC6EF4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24CAB603-54DD-BBB8-3D1B-069FD75F25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BED179E-A966-6BC9-206F-AAD51BBBF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A72E465-F313-E0C9-D08D-8E7250D85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1B749B5-6169-2B86-BDCF-CE9F805EA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710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987959BB-E587-FE55-0EA0-A41148B54E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976691A9-08AC-2220-51B2-4F0C1405E6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CD73090-3528-1DF2-77A5-4570A1CF7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7E18E9D-44D6-8726-3AC2-19F077593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783B6D6-72DF-7EB7-6B73-27FC33507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432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91903B46-82BE-15AA-F343-AC9FEBFFB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GB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DCEEEE1-10EB-0CE7-F31F-79471BCD99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GB"/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6A22875E-5D34-B854-E44E-3A4C7D32D4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750FE-59E1-4C5E-9C81-E03646A073DA}" type="datetimeFigureOut">
              <a:rPr lang="en-GB" smtClean="0"/>
              <a:t>15/12/2022</a:t>
            </a:fld>
            <a:endParaRPr lang="en-GB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8B3C404-C62D-ABE1-F8E6-23B6615FC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66C06C6-7875-5C4A-622E-2ED4BA887D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471A9-CBB9-4C1A-9DAE-EF9414501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677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3D9CD66C-A3AA-C7C3-2A02-42EAF3F2C9E0}"/>
              </a:ext>
            </a:extLst>
          </p:cNvPr>
          <p:cNvSpPr txBox="1"/>
          <p:nvPr/>
        </p:nvSpPr>
        <p:spPr>
          <a:xfrm>
            <a:off x="602671" y="779552"/>
            <a:ext cx="11332030" cy="1792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sz="1800" b="1" dirty="0">
                <a:solidFill>
                  <a:srgbClr val="2C363A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PL435752A1</a:t>
            </a:r>
            <a:r>
              <a:rPr lang="pl-PL" sz="1800" dirty="0">
                <a:solidFill>
                  <a:srgbClr val="2C363A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"Sposób przeprowadzania badania właściwości materiałów w stanie ciekłym i/lub ciekło-stałym i/lub stałym oraz stanowisko do badań materiałów w stanie ciekłym i/lub ciekło-stałym i/lub stałym”. </a:t>
            </a:r>
            <a:r>
              <a:rPr lang="pl-PL" sz="1800" dirty="0" err="1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Opubl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 </a:t>
            </a:r>
            <a:r>
              <a:rPr lang="pl-PL" sz="1800" dirty="0">
                <a:solidFill>
                  <a:srgbClr val="333333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2022-04-25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— </a:t>
            </a:r>
            <a:r>
              <a:rPr lang="pl-PL" sz="1800" dirty="0" err="1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Zgłosz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nr </a:t>
            </a:r>
            <a:r>
              <a:rPr lang="pl-PL" sz="1800" dirty="0">
                <a:solidFill>
                  <a:srgbClr val="333333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P.435752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z dn. </a:t>
            </a:r>
            <a:r>
              <a:rPr lang="pl-PL" sz="1800" dirty="0">
                <a:solidFill>
                  <a:srgbClr val="333333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2020-10-21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// </a:t>
            </a:r>
            <a:r>
              <a:rPr lang="pl-PL" sz="1800" dirty="0">
                <a:solidFill>
                  <a:srgbClr val="333333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Biuletyn Urzędu Patentowego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; ISSN </a:t>
            </a:r>
            <a:r>
              <a:rPr lang="pl-PL" sz="1800" dirty="0">
                <a:solidFill>
                  <a:srgbClr val="333333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0137-8015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; </a:t>
            </a:r>
            <a:r>
              <a:rPr lang="pl-PL" sz="1800" dirty="0">
                <a:solidFill>
                  <a:srgbClr val="333333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2022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 </a:t>
            </a:r>
            <a:r>
              <a:rPr lang="pl-PL" sz="1800" dirty="0">
                <a:solidFill>
                  <a:srgbClr val="333333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nr 17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 </a:t>
            </a:r>
            <a:r>
              <a:rPr lang="pl-PL" sz="1800" dirty="0">
                <a:solidFill>
                  <a:srgbClr val="333333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s. 18-19</a:t>
            </a:r>
            <a:r>
              <a:rPr lang="pl-PL" sz="1800" dirty="0">
                <a:solidFill>
                  <a:srgbClr val="0000FF"/>
                </a:solidFill>
                <a:effectLst/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Autorzy: J.J. Sobczak (AGH), N. Sobczak (IMIM); P. </a:t>
            </a:r>
            <a:r>
              <a:rPr lang="pl-PL" dirty="0" err="1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Budzioch</a:t>
            </a:r>
            <a:r>
              <a:rPr lang="pl-PL" dirty="0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pl-PL" dirty="0" err="1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MeasLine</a:t>
            </a:r>
            <a:r>
              <a:rPr lang="pl-PL" dirty="0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J. </a:t>
            </a:r>
            <a:r>
              <a:rPr lang="pl-PL" dirty="0" err="1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Budzioch</a:t>
            </a:r>
            <a:r>
              <a:rPr lang="pl-PL" dirty="0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pl-PL" dirty="0" err="1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MeasLine</a:t>
            </a:r>
            <a:r>
              <a:rPr lang="pl-PL" dirty="0">
                <a:latin typeface="Trebuchet MS" panose="020B06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C9A6DFBC-A02F-14E4-D263-BF3AC38C7D42}"/>
              </a:ext>
            </a:extLst>
          </p:cNvPr>
          <p:cNvSpPr txBox="1"/>
          <p:nvPr/>
        </p:nvSpPr>
        <p:spPr>
          <a:xfrm>
            <a:off x="3250870" y="225105"/>
            <a:ext cx="6097978" cy="5544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05" algn="ctr">
              <a:lnSpc>
                <a:spcPct val="115000"/>
              </a:lnSpc>
              <a:spcAft>
                <a:spcPts val="300"/>
              </a:spcAft>
            </a:pPr>
            <a:r>
              <a:rPr lang="pl-PL" sz="2800" b="1">
                <a:solidFill>
                  <a:srgbClr val="0000FF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PATENTY - 2022</a:t>
            </a:r>
            <a:endParaRPr lang="en-GB" sz="2800" b="1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343DA75C-F396-0D39-B1CE-84F10EC406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60" y="2737393"/>
            <a:ext cx="3716693" cy="3730587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4D8D7AC1-A934-C9C7-44DD-5C549C4A7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9714" y="2572479"/>
            <a:ext cx="3408406" cy="4066848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685FC991-7CEB-BBE7-78BF-82D76B396C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7196" y="2673328"/>
            <a:ext cx="4821029" cy="395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1302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97</Words>
  <Application>Microsoft Office PowerPoint</Application>
  <PresentationFormat>Panoramiczny</PresentationFormat>
  <Paragraphs>3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Trebuchet MS</vt:lpstr>
      <vt:lpstr>Verdana</vt:lpstr>
      <vt:lpstr>Motyw pakietu Office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nlsob</dc:creator>
  <cp:lastModifiedBy>Sylwia Lempart</cp:lastModifiedBy>
  <cp:revision>10</cp:revision>
  <dcterms:created xsi:type="dcterms:W3CDTF">2022-11-05T20:40:40Z</dcterms:created>
  <dcterms:modified xsi:type="dcterms:W3CDTF">2022-12-15T08:22:21Z</dcterms:modified>
</cp:coreProperties>
</file>